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16632"/>
            <a:ext cx="8579296" cy="576064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Krúdy Gyula Szindbád-novellái</a:t>
            </a:r>
            <a:endParaRPr lang="hu-H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76672"/>
            <a:ext cx="2625080" cy="3753864"/>
          </a:xfrm>
          <a:prstGeom prst="rect">
            <a:avLst/>
          </a:prstGeom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95462" y="908720"/>
            <a:ext cx="6120680" cy="33123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	Krúdy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Gyula a magyar irodalom legtermékenyebb alkotója: nyolcvanhat regényt, kétezernél több elbeszélést, több tucat színművet, kétezernél több publicisztikai művet írt. Írói fellépése megelőzte a nyugatosokét, a folyóirat köréhez később sem csatlakozott, de nem tartozott a konzervatív irodalmi csoportosuláshoz és a szerveződő 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avantgardhoz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sem. Művészetére leginkább az impresszionizmus és a szecesszió hatott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107504" y="4221088"/>
            <a:ext cx="8889776" cy="2636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poétikusságot és az elégikusságot ötvözve, egy sajátos vegyes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műfajt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teremtett, a lírai novellát, melyben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előtérbe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kerül a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hangulat;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az egyéni élmények, látomások felvillantása. Az álomképek és a valóságos történések egybemosása látomásossá teszik alkotásait, teret engednek a szabad asszociációknak.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3240360"/>
          </a:xfrm>
        </p:spPr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Szindbád alakjával gyermekként ismerkedett meg Krúdy. Szindbád az Ezeregy éjszaka meséinek egyik hőse. Szindbád alakjában a valóság és a fikció keveredik: egyszerre mesehős, kitalált alak és az író alteregója. Krúdy műveiben gyakran előkerül: az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első Szindbádról szóló elbeszélésciklus 1911-ben jelenik meg, melyet további három követ (Szindbád ifjúsága (1911), Szindbád utazásai (1912), Szindbád: A feltámadás (1915) és az 1925-ös Szindbád megtérése. Utazásai az élettől, a realitástól, a jelentől való elfordulások, és elsősorban a múlt világába és az álmokba, szerelmekbe vezetnek.</a:t>
            </a:r>
          </a:p>
          <a:p>
            <a:pPr marL="0" algn="just">
              <a:buNone/>
            </a:pP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07504" y="3429000"/>
            <a:ext cx="5112568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Font typeface="Arial" pitchFamily="34" charset="0"/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Szindbád a művekben mindig egy régi emléket akar feleleveníteni, ezért útra kel, hogy meglátogassa, általában egy korábbi hódítás helyszínét. A jelenben nem történik semmi, minden megtörtént a múltban. 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572" y="3431815"/>
            <a:ext cx="3840427" cy="28803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6103" y="188640"/>
            <a:ext cx="8435280" cy="2348880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800" b="1" dirty="0">
                <a:latin typeface="Times New Roman" pitchFamily="18" charset="0"/>
                <a:cs typeface="Times New Roman" pitchFamily="18" charset="0"/>
              </a:rPr>
              <a:t>Női arckép a kisvárosban </a:t>
            </a:r>
          </a:p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fiatal és szép lány, Lenke, beleszeret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az ugyancsak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fiatal (húsz éves) és jóvágású, Szindbádba, találkozgatnak, csókolózgatnak, aztán elválnak útjaik valamilyen okból kifolyólag. Majd tíz esztendő múlva, a nő keresi fel a férfit valamilyen ürüggyel (esetünkben születésnap), hogy tájékoztassa őt arról, hogy még mindig nem feledte el.</a:t>
            </a: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348486" y="2537520"/>
            <a:ext cx="4727570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novella rendelkezik az impresszionizmus jegyeivel is, tehát a részletben a hangsúly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az emlékképek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milyenségén van és nem a konkrét történéseken, így nem csak a környezet, de Lenke leírása is nagyon részletes Az elbeszélés tere kettős: elsősorban külső, hiszen Szindbád útra kel a városka felé; valamint belső, hiszen betekintést nyerhetünk Szindbád lelki világába és megtudhatjuk róla, hogyan viszonyul fiatalkori szerelméhez, Lenkéhez. 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677926"/>
            <a:ext cx="2592072" cy="38861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6480720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A hídon</a:t>
            </a:r>
            <a:endParaRPr lang="hu-H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79512" y="692696"/>
            <a:ext cx="8659688" cy="278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novella szerkezete is ehhez az emlékkereséshez igazodik: Szindbádnak eszébe jut a kisváros, odautazik, viszontlátja emlékei színhelyét, ahol a régen megtörténtek hirtelen megelevenednek, a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cukrászné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ráébreszti Szindbádot az idő múlására – a varázs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szétfoszlik. Nincs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külső esemény a novellában. Minden lényeges a hős lelkében történik; nem a külvilágot, az emberek jellemét, tetteit, egymás közti kapcsolatait ábrázolja, mint a klasszikus novella, hanem a főhősben az emlékezés hatására feltámadó érzéseket, hangulatokat; a külvilág jelenségei csak a hangulat hordozói</a:t>
            </a: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251520" y="3473624"/>
            <a:ext cx="5896272" cy="33843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Az elbeszélt történet tulajdonképpeni színhelye a régi cukrászda. A tárgyaknak a régiekkel való azonossága itt is az időtlenséget sugallja, a cukrászdában jelenlévő emberek is a múltat idézik (Szindbád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sztambuli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bazári emlékeiben ugyanolyannak látja magát, mint amilyen a cukrászdában lévő tiszt; Amália a régi Amália mása.); különös kettős hangulat jön így létre: ami a szereplők számára jelen és valóság, az a főhős számára újjáéledő múlt és emlék.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928662"/>
            <a:ext cx="2729274" cy="18130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488</Words>
  <Application>Microsoft Office PowerPoint</Application>
  <PresentationFormat>Diavetítés a képernyőre (4:3 oldalarány)</PresentationFormat>
  <Paragraphs>11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Péter</dc:creator>
  <cp:lastModifiedBy>Péter</cp:lastModifiedBy>
  <cp:revision>16</cp:revision>
  <dcterms:created xsi:type="dcterms:W3CDTF">2015-09-15T05:28:25Z</dcterms:created>
  <dcterms:modified xsi:type="dcterms:W3CDTF">2018-05-16T20:06:47Z</dcterms:modified>
</cp:coreProperties>
</file>